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4" r:id="rId9"/>
    <p:sldId id="265" r:id="rId10"/>
    <p:sldId id="266" r:id="rId11"/>
    <p:sldId id="267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53" d="100"/>
          <a:sy n="53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FF72AB-E4E6-41BF-919B-32463706F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142" y="290607"/>
            <a:ext cx="8780829" cy="742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AFAA69-5EC7-40D6-BC6D-B5D67FEC7C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502" y="290607"/>
            <a:ext cx="9703480" cy="558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2D8CF9-CC0B-40AF-B04F-0840807980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249" y="246478"/>
            <a:ext cx="9526321" cy="647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52706C-7D49-46B0-B114-1C44DA7B9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704" y="290607"/>
            <a:ext cx="9473816" cy="586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08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62EB64-0482-494C-90BB-06ADEE25A6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44801"/>
            <a:ext cx="9782481" cy="662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7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3C45E0-2AEF-4BE0-B2EF-2CDF2CA0A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187619"/>
            <a:ext cx="9172881" cy="64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62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EDFD8B2-4AAB-4B2A-8458-25FC39B4C3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4493" y="1580990"/>
            <a:ext cx="5243014" cy="36960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9DCC5A-AF00-4619-8DC7-DDABF09A8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6661" y="412427"/>
            <a:ext cx="9796995" cy="598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35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BE484F-DA54-463A-8B78-B4A389D2F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37181"/>
            <a:ext cx="9550252" cy="666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90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64AB1B-D1B6-4A05-94FD-6CACF3565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184359"/>
            <a:ext cx="9471153" cy="638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42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52EE21-1CE6-471E-8E56-55C53E5FA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277" y="290606"/>
            <a:ext cx="9789119" cy="621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00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84A5CE-00C3-4E5E-B99A-22CDC4267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20033"/>
            <a:ext cx="9996280" cy="381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119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9</cp:revision>
  <dcterms:created xsi:type="dcterms:W3CDTF">2025-02-03T19:38:35Z</dcterms:created>
  <dcterms:modified xsi:type="dcterms:W3CDTF">2025-02-03T20:18:03Z</dcterms:modified>
</cp:coreProperties>
</file>