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7" r:id="rId6"/>
    <p:sldId id="260" r:id="rId7"/>
    <p:sldId id="261" r:id="rId8"/>
    <p:sldId id="262" r:id="rId9"/>
    <p:sldId id="263" r:id="rId10"/>
    <p:sldId id="264" r:id="rId11"/>
    <p:sldId id="265" r:id="rId12"/>
    <p:sldId id="270" r:id="rId13"/>
    <p:sldId id="266" r:id="rId14"/>
    <p:sldId id="268" r:id="rId15"/>
    <p:sldId id="269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7" autoAdjust="0"/>
    <p:restoredTop sz="94660"/>
  </p:normalViewPr>
  <p:slideViewPr>
    <p:cSldViewPr snapToGrid="0">
      <p:cViewPr varScale="1">
        <p:scale>
          <a:sx n="53" d="100"/>
          <a:sy n="53" d="100"/>
        </p:scale>
        <p:origin x="72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ABE80C-C92A-4228-A9FE-8824D6AB7F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F6B5C3-B2E9-4D41-87B3-57127D35A7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1D4639-6EE9-4493-B126-248E7CE86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12/03/2025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168148-B8C6-409A-9AD5-3B512BD35B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C4690D-98D3-4AFF-B002-21786835C0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0921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AB1080-00AC-49A3-B2E0-7A4BF24BF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F0E313-1E38-4DE3-9BEA-6C7E9B6A0A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0DC721-B3F8-4DDB-A4C0-F1F5A92137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12/03/2025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E75081-1AF0-4DDB-9AE4-8CFA71FD6F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D6FF4D-8EA8-467B-BF0D-BE7E9945AC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2886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B46A62-D6BE-4DF2-BFF7-D44B9BE47A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D2AAE7-57A3-407B-95FE-4349B0FE4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F2EA05-4E37-4B5F-98DB-C18F86F82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12/03/2025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C046CC-8BDB-43ED-854E-8428FDBE8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B89C18-E5D1-4B9B-A737-E0DFFA46C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2673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53908-D2C1-45EA-AB91-57F3B2176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15CABB-EED1-48FE-A85E-334AE0E8E1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3C972E-0971-46C7-B3D7-F4E39D324D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84A197-971F-4840-B4BE-F15D3422B8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12/03/2025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345EE2-24DA-41AA-B0E4-9F6DC6C514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531E6A-380A-4FEE-B53C-D05722DBEB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3036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26A979-C1CD-4FCA-BF27-5E7E74C21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FF0E5F-1088-4F1C-A527-64FB19E568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BA360A-8A28-4587-98B4-DBA2C59739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7016FCB-B228-4196-8AEE-CACC08B34D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3435D59-594A-4461-A211-68A37D9497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FD24FAF-77F9-4B65-B312-5E44F12202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12/03/2025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FD8D77E-17DC-4FBA-A08F-EC4DFA5DE0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96AE6C7-92A3-4CC4-A1B4-CB5B32EA70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2341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26B3C6-E6D8-4C79-8F2C-F901F1F94C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947207-8251-4A39-97F8-6B86C3C12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12/03/2025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56B44C-46B7-4F03-B0C8-E6CF3BB93A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A539C6D-2A19-48D4-B00C-C3A35323EB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7952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E299332-7EF4-4649-A8CE-43F529BB62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12/03/2025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21C6B32-9E38-4DFD-8BFE-C6A65595E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6E1230-CDA1-41C7-8B6E-24943A936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145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F59C86-07C0-42FA-B358-76AED56F4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9BA771-1ED8-4453-A5EC-BE46517925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46CB32-0728-4CAA-8F04-B2AB351270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EDE730-91ED-4273-AD09-FF1531F2B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12/03/2025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4C85FE-7DE0-456E-A8D5-C30EE92F9F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D47E7E-5776-4769-AD14-0D5AF9458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2155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7FA9C-0DCC-4402-A409-65D5B58781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7D7955C-BB02-433F-9293-E07663E0AB3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16E7D8-8EC7-4AFC-AE0C-0A82A653DC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A897E9-2539-48FA-9D51-5566CB574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12/03/2025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30934E-46F1-4930-B90B-C25449414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369E1A-2DF8-4F2F-98DC-5325F6EEE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1539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496D79-9541-47CA-8594-08543872B6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126702-8B5C-4393-85A1-5BE71D4C7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28405F-6074-497D-8925-1A184AE85B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12/03/2025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7089F-13D5-425C-A474-0CE3889B8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F21B05-C0A3-4542-97AD-8BFA29CFC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65485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9C55524-ED21-4401-B825-25AFF4F0AAD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0B1DA0-921E-40C5-90B9-E9CCBBFB9F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D534D0-EA5A-40E6-90BC-1EAE7FDAA6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12/03/2025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BB15DD-2386-4B1D-AEE5-C79CD4F3A7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E2BFFC-D76F-4091-B42A-0FC09E899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2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A0872DF-3F56-4C0D-92D2-CDD3C8B42F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3589FF-A1CB-4371-8C17-B22EFC4303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3F8EBC-92E1-46F5-A524-A1399172B8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5A794B-2E01-489F-B34C-5D62CE6A4FDB}" type="datetimeFigureOut">
              <a:rPr lang="en-GB" smtClean="0"/>
              <a:t>12/03/2025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E3D2DC-9B3E-47ED-8770-F7BBECE8DA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9299EF-8D12-41BF-9249-08741871EE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778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1924A5-AAEF-4BA3-A6F2-B7C8BF8011E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Calculation policy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5B58B7-BAD3-4AE0-9FF0-1DC737EEED6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Year 6</a:t>
            </a:r>
            <a:endParaRPr lang="en-GB" dirty="0"/>
          </a:p>
        </p:txBody>
      </p:sp>
      <p:pic>
        <p:nvPicPr>
          <p:cNvPr id="4" name="Picture 2" descr="Elms Farm Community Primary School">
            <a:extLst>
              <a:ext uri="{FF2B5EF4-FFF2-40B4-BE49-F238E27FC236}">
                <a16:creationId xmlns:a16="http://schemas.microsoft.com/office/drawing/2014/main" id="{E3BEAAA2-3609-4B5D-A162-948786B545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47550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AFE4D36-DBEB-4C83-ABDC-375B80EF2E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2" y="246478"/>
            <a:ext cx="9332538" cy="6411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2614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6F46342-01E7-4E2B-B8ED-E8E52D6993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1850" y="378080"/>
            <a:ext cx="9699438" cy="6484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5555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56B7883-11D7-48B7-888A-9621151383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8959" y="435140"/>
            <a:ext cx="10092329" cy="445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2672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59DB14F-5A25-4D2B-8EC5-BD974A14F2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1" y="290607"/>
            <a:ext cx="9593795" cy="6481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3483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4F5AB7D-7F8C-437C-8FC5-B35CA6E16F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0028" y="290607"/>
            <a:ext cx="9781259" cy="6399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6223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F9807BC-7890-4A50-9352-9428985783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6416" y="290607"/>
            <a:ext cx="9854348" cy="4179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1020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C09142B-4337-4E5B-9421-329B1D962D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50932" y="179996"/>
            <a:ext cx="12863961" cy="6650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5434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4DB7EF2-7CD4-451B-9DAC-D20E0203BC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5858" y="290607"/>
            <a:ext cx="10496142" cy="650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4573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7F92D14-D47C-452D-942E-D2B9DE1E51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1930" y="98771"/>
            <a:ext cx="10085921" cy="6287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3581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B80BD50-A353-4060-8840-7238845969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2" y="-1"/>
            <a:ext cx="9998752" cy="6567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0870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85CB7C1-38E0-4ACE-9738-2B6CA34FDE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1" y="-1"/>
            <a:ext cx="10082293" cy="6125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5835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90AF154-7879-4080-B950-A1F37B17F2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1" y="165483"/>
            <a:ext cx="9506709" cy="6585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1676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5391CC2-FA7E-43E2-A2E9-BA3B40AE8F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0039" y="117228"/>
            <a:ext cx="9936532" cy="6647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160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FC61B8B-CAB8-4355-9C7B-7F2E3C012C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04312" y="541388"/>
            <a:ext cx="13196312" cy="577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8195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81299FF-4011-406C-A61A-1AEAC1BC33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2" y="158414"/>
            <a:ext cx="9984626" cy="6627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1431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4</Words>
  <Application>Microsoft Office PowerPoint</Application>
  <PresentationFormat>Widescreen</PresentationFormat>
  <Paragraphs>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Calculation policy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Progression of skills</dc:title>
  <dc:creator>T Ruddock</dc:creator>
  <cp:lastModifiedBy>T Ruddock</cp:lastModifiedBy>
  <cp:revision>12</cp:revision>
  <dcterms:created xsi:type="dcterms:W3CDTF">2025-02-03T19:38:35Z</dcterms:created>
  <dcterms:modified xsi:type="dcterms:W3CDTF">2025-03-12T09:00:19Z</dcterms:modified>
</cp:coreProperties>
</file>