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4660"/>
  </p:normalViewPr>
  <p:slideViewPr>
    <p:cSldViewPr snapToGrid="0">
      <p:cViewPr>
        <p:scale>
          <a:sx n="53" d="100"/>
          <a:sy n="53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BE80C-C92A-4228-A9FE-8824D6AB7F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F6B5C3-B2E9-4D41-87B3-57127D35A7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D4639-6EE9-4493-B126-248E7CE86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68148-B8C6-409A-9AD5-3B512BD35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4690D-98D3-4AFF-B002-21786835C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092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B1080-00AC-49A3-B2E0-7A4BF24BF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0E313-1E38-4DE3-9BEA-6C7E9B6A0A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DC721-B3F8-4DDB-A4C0-F1F5A9213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75081-1AF0-4DDB-9AE4-8CFA71FD6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6FF4D-8EA8-467B-BF0D-BE7E9945A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886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6A62-D6BE-4DF2-BFF7-D44B9BE47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D2AAE7-57A3-407B-95FE-4349B0FE4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2EA05-4E37-4B5F-98DB-C18F86F82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046CC-8BDB-43ED-854E-8428FDBE8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B89C18-E5D1-4B9B-A737-E0DFFA46C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267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53908-D2C1-45EA-AB91-57F3B2176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5CABB-EED1-48FE-A85E-334AE0E8E1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3C972E-0971-46C7-B3D7-F4E39D324D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84A197-971F-4840-B4BE-F15D3422B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345EE2-24DA-41AA-B0E4-9F6DC6C51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531E6A-380A-4FEE-B53C-D05722DBE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036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6A979-C1CD-4FCA-BF27-5E7E74C21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FF0E5F-1088-4F1C-A527-64FB19E568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BA360A-8A28-4587-98B4-DBA2C5973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16FCB-B228-4196-8AEE-CACC08B34D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435D59-594A-4461-A211-68A37D9497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D24FAF-77F9-4B65-B312-5E44F122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D8D77E-17DC-4FBA-A08F-EC4DFA5D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6AE6C7-92A3-4CC4-A1B4-CB5B32EA7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34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6B3C6-E6D8-4C79-8F2C-F901F1F94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947207-8251-4A39-97F8-6B86C3C12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56B44C-46B7-4F03-B0C8-E6CF3BB93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539C6D-2A19-48D4-B00C-C3A35323E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952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299332-7EF4-4649-A8CE-43F529BB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1C6B32-9E38-4DFD-8BFE-C6A65595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6E1230-CDA1-41C7-8B6E-24943A936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145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59C86-07C0-42FA-B358-76AED56F4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BA771-1ED8-4453-A5EC-BE4651792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46CB32-0728-4CAA-8F04-B2AB35127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EDE730-91ED-4273-AD09-FF1531F2B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4C85FE-7DE0-456E-A8D5-C30EE92F9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47E7E-5776-4769-AD14-0D5AF9458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215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FA9C-0DCC-4402-A409-65D5B5878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D7955C-BB02-433F-9293-E07663E0AB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16E7D8-8EC7-4AFC-AE0C-0A82A653D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A897E9-2539-48FA-9D51-5566CB574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30934E-46F1-4930-B90B-C25449414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369E1A-2DF8-4F2F-98DC-5325F6EEE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53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96D79-9541-47CA-8594-08543872B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126702-8B5C-4393-85A1-5BE71D4C7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28405F-6074-497D-8925-1A184AE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7089F-13D5-425C-A474-0CE3889B8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F21B05-C0A3-4542-97AD-8BFA29CFC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54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C55524-ED21-4401-B825-25AFF4F0AA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0B1DA0-921E-40C5-90B9-E9CCBBFB9F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D534D0-EA5A-40E6-90BC-1EAE7FDAA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B15DD-2386-4B1D-AEE5-C79CD4F3A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2BFFC-D76F-4091-B42A-0FC09E899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2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0872DF-3F56-4C0D-92D2-CDD3C8B42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589FF-A1CB-4371-8C17-B22EFC430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F8EBC-92E1-46F5-A524-A1399172B8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3D2DC-9B3E-47ED-8770-F7BBECE8DA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299EF-8D12-41BF-9249-08741871E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778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924A5-AAEF-4BA3-A6F2-B7C8BF8011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Calculation policy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5B58B7-BAD3-4AE0-9FF0-1DC737EEED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1 </a:t>
            </a:r>
          </a:p>
        </p:txBody>
      </p:sp>
      <p:pic>
        <p:nvPicPr>
          <p:cNvPr id="4" name="Picture 2" descr="Elms Farm Community Primary School">
            <a:extLst>
              <a:ext uri="{FF2B5EF4-FFF2-40B4-BE49-F238E27FC236}">
                <a16:creationId xmlns:a16="http://schemas.microsoft.com/office/drawing/2014/main" id="{E3BEAAA2-3609-4B5D-A162-948786B54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755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7240E19-102D-46FD-A1F5-288C811DC5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677" y="140992"/>
            <a:ext cx="9444638" cy="655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261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046B03-5794-4162-A449-E43868C141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278" y="355219"/>
            <a:ext cx="9323122" cy="631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55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70AAE26-1C51-487B-932D-93F66D5C41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179269"/>
            <a:ext cx="9521224" cy="658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67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A3FC48-FAEC-412B-AD65-F04F3EF70B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0715" y="140992"/>
            <a:ext cx="9724256" cy="672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3501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954F0F-F60C-4523-B4B1-ABF1DA442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1" y="290607"/>
            <a:ext cx="9477681" cy="646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1998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03E0861-9E27-43BD-95DE-7F61FC33FE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0208" y="908"/>
            <a:ext cx="9925143" cy="580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104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9D5BFB1-5C96-432D-9A35-3DE7EDBE42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4769" y="290607"/>
            <a:ext cx="9851802" cy="654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098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19F696-A020-434F-8252-15B2F7FA0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864" y="542911"/>
            <a:ext cx="10034136" cy="6315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5664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4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Calculation policy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Progression of skills</dc:title>
  <dc:creator>T Ruddock</dc:creator>
  <cp:lastModifiedBy>T Ruddock</cp:lastModifiedBy>
  <cp:revision>7</cp:revision>
  <dcterms:created xsi:type="dcterms:W3CDTF">2025-02-03T19:38:35Z</dcterms:created>
  <dcterms:modified xsi:type="dcterms:W3CDTF">2025-02-03T20:18:21Z</dcterms:modified>
</cp:coreProperties>
</file>