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54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BE80C-C92A-4228-A9FE-8824D6AB7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6B5C3-B2E9-4D41-87B3-57127D35A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4639-6EE9-4493-B126-248E7CE86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8148-B8C6-409A-9AD5-3B512BD35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4690D-98D3-4AFF-B002-21786835C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B1080-00AC-49A3-B2E0-7A4BF24B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0E313-1E38-4DE3-9BEA-6C7E9B6A0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DC721-B3F8-4DDB-A4C0-F1F5A921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75081-1AF0-4DDB-9AE4-8CFA71FD6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6FF4D-8EA8-467B-BF0D-BE7E9945A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8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6A62-D6BE-4DF2-BFF7-D44B9BE4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2AAE7-57A3-407B-95FE-4349B0FE4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2EA05-4E37-4B5F-98DB-C18F86F82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046CC-8BDB-43ED-854E-8428FDBE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89C18-E5D1-4B9B-A737-E0DFFA46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6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53908-D2C1-45EA-AB91-57F3B217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5CABB-EED1-48FE-A85E-334AE0E8E1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C972E-0971-46C7-B3D7-F4E39D324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4A197-971F-4840-B4BE-F15D3422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345EE2-24DA-41AA-B0E4-9F6DC6C51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31E6A-380A-4FEE-B53C-D05722DBE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036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6A979-C1CD-4FCA-BF27-5E7E74C21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FF0E5F-1088-4F1C-A527-64FB19E56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BA360A-8A28-4587-98B4-DBA2C5973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16FCB-B228-4196-8AEE-CACC08B34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435D59-594A-4461-A211-68A37D9497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D24FAF-77F9-4B65-B312-5E44F122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8D77E-17DC-4FBA-A08F-EC4DFA5D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6AE6C7-92A3-4CC4-A1B4-CB5B32EA7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3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6B3C6-E6D8-4C79-8F2C-F901F1F9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47207-8251-4A39-97F8-6B86C3C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56B44C-46B7-4F03-B0C8-E6CF3BB9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39C6D-2A19-48D4-B00C-C3A35323E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5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299332-7EF4-4649-A8CE-43F529BB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1C6B32-9E38-4DFD-8BFE-C6A65595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6E1230-CDA1-41C7-8B6E-24943A936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9C86-07C0-42FA-B358-76AED56F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BA771-1ED8-4453-A5EC-BE4651792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46CB32-0728-4CAA-8F04-B2AB35127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DE730-91ED-4273-AD09-FF1531F2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4C85FE-7DE0-456E-A8D5-C30EE92F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47E7E-5776-4769-AD14-0D5AF945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FA9C-0DCC-4402-A409-65D5B5878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D7955C-BB02-433F-9293-E07663E0AB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16E7D8-8EC7-4AFC-AE0C-0A82A653D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897E9-2539-48FA-9D51-5566CB57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30934E-46F1-4930-B90B-C2544941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69E1A-2DF8-4F2F-98DC-5325F6EE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3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96D79-9541-47CA-8594-08543872B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126702-8B5C-4393-85A1-5BE71D4C7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8405F-6074-497D-8925-1A184AE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7089F-13D5-425C-A474-0CE3889B8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21B05-C0A3-4542-97AD-8BFA29CFC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C55524-ED21-4401-B825-25AFF4F0A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0B1DA0-921E-40C5-90B9-E9CCBBFB9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534D0-EA5A-40E6-90BC-1EAE7FDAA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B15DD-2386-4B1D-AEE5-C79CD4F3A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2BFFC-D76F-4091-B42A-0FC09E89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0872DF-3F56-4C0D-92D2-CDD3C8B42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89FF-A1CB-4371-8C17-B22EFC430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8EBC-92E1-46F5-A524-A1399172B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A794B-2E01-489F-B34C-5D62CE6A4FD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3D2DC-9B3E-47ED-8770-F7BBECE8DA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299EF-8D12-41BF-9249-08741871E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7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924A5-AAEF-4BA3-A6F2-B7C8BF8011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Progression of 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5B58B7-BAD3-4AE0-9FF0-1DC737EEED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White Rose</a:t>
            </a:r>
          </a:p>
        </p:txBody>
      </p:sp>
    </p:spTree>
    <p:extLst>
      <p:ext uri="{BB962C8B-B14F-4D97-AF65-F5344CB8AC3E}">
        <p14:creationId xmlns:p14="http://schemas.microsoft.com/office/powerpoint/2010/main" val="2554755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CE61914-672A-4836-BE87-8D1B386EB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009" y="290607"/>
            <a:ext cx="9093574" cy="6156043"/>
          </a:xfrm>
          <a:prstGeom prst="rect">
            <a:avLst/>
          </a:prstGeom>
        </p:spPr>
      </p:pic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26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B5CD73-D38A-4BFA-A688-0B677BDB7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2860" y="290606"/>
            <a:ext cx="9468427" cy="6421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55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105461-6D69-499B-876B-8BB13B0913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497" y="290607"/>
            <a:ext cx="9131070" cy="64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67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21ABF3-3E74-4A19-9A05-57C614CDDF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501" y="343787"/>
            <a:ext cx="9347613" cy="6413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165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41DA6F-BF1B-46EA-AEDB-E6D49E545D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002" y="448959"/>
            <a:ext cx="9704124" cy="622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826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023779-5B98-4F86-A0F6-E3DA851F77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597" y="290606"/>
            <a:ext cx="9213174" cy="6462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79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51F8D1-C7DF-4CB5-8ADD-1F891E09BA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195" y="472534"/>
            <a:ext cx="9638048" cy="557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6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C02513-49F0-42B1-82F8-69FF63586E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611" y="290607"/>
            <a:ext cx="9383360" cy="628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888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D35394-E0C6-45FA-AD02-5453E855AD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1703" y="290607"/>
            <a:ext cx="9699847" cy="621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07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17D4C89-43B3-4E08-98AF-60B551CCC9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6"/>
            <a:ext cx="9546974" cy="5413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6369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D5F3F0-7AA6-4686-8F58-B59E1D768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4060" y="456941"/>
            <a:ext cx="9563984" cy="529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273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50F7E8-6447-45B7-A859-A00C609BF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840538" cy="650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847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6D488A-9ED7-41BC-9A19-669BEBB21B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188346"/>
            <a:ext cx="9579281" cy="660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9836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B0786F-956B-4F1B-8D2F-29A7562A8C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159141"/>
            <a:ext cx="9535738" cy="636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241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59CFDA-92AF-48E6-ADDD-CFBEB5994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6903" y="130287"/>
            <a:ext cx="9815154" cy="6763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7176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5</Words>
  <Application>Microsoft Office PowerPoint</Application>
  <PresentationFormat>Widescreen</PresentationFormat>
  <Paragraphs>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Progression of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Progression of skills</dc:title>
  <dc:creator>T Ruddock</dc:creator>
  <cp:lastModifiedBy>J SHEPHARD (elmsfarm)</cp:lastModifiedBy>
  <cp:revision>5</cp:revision>
  <cp:lastPrinted>2025-06-03T08:26:18Z</cp:lastPrinted>
  <dcterms:created xsi:type="dcterms:W3CDTF">2025-02-03T19:38:35Z</dcterms:created>
  <dcterms:modified xsi:type="dcterms:W3CDTF">2025-06-03T08:26:19Z</dcterms:modified>
</cp:coreProperties>
</file>