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F43A8-D326-4CAC-8885-967D9938C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1D9D53-89B2-4B24-8B2C-BBB371D06E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FB277-577A-413C-AC00-EC1D6D9B4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817F2-E3E7-4E46-8352-2EE0CBCD1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61389-4BE5-4168-9F5F-33E2AE03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668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646E0-5D81-4268-A4FA-D112CFA68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C3283-B03A-44F5-8D59-98BAAB26E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4B333-6E4D-4DF8-B99A-60139CBAC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7EEFA-FD9B-47D6-B731-5085C155B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AC90E-72C7-49EB-A6EB-D7BB03A07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623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CEE87-A4AD-4777-9B71-6327F83CF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4A1381-F8AB-4926-939A-C154090DD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891F9-128C-431B-B3BD-2B8C9C0FE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81147-AC91-40FA-AEB7-F807215E6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F36B8-2356-4E7B-960B-FB4A1F159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014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20285-E3A6-4077-BF40-331209988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2F346-6F4C-42BD-90E3-0F3CC9426A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0E688-C817-4518-B06F-6919625395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D6749B-CE9B-4DA5-BA3A-9BBA1C59C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1F4608-895D-48D6-95D6-C899F23F1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DDB10D-36F0-4FBB-94D2-F9164B68D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684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7CE8C-0949-47F6-8810-8EAC0D9BB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BECC0-74E5-45AA-9F12-8CB70C4EB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A18FC-ED58-42A7-8174-4757BA988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123A2-022B-4BBF-AE31-FE66698057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8645F0-8DBB-49A3-9F6E-AD3B835EFD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4A06E4-6854-46AE-84AD-7159C9580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4DD9AC-D066-4804-ACB1-EEA065ABF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BA7C2B-3DA6-4925-B405-56B6C2A88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104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EF0B8-A140-4542-80E6-CD69654A4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227245-90AC-4CBC-8D32-5F5982930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7C4437-72BF-4192-92B4-342CE4646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1024-3DE0-458E-9586-52DA2E5CE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01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C05905-DE88-41BE-8489-ED28B17FC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EF424C-8542-476C-BC24-39CB2AE50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4250A-5A80-4E44-89A4-BA036491A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34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259CB-BA76-42D6-848F-E4BDF1204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68607-BBB4-4ECE-B70E-05427A5A2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35FFC-71FC-4FBC-9A3B-DA595BDC2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88B185-C494-4D12-BF40-3E473C485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061570-2A3F-4F6A-AFEE-5057D9649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AE923-C2E7-4176-8090-B8453D39D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17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BCFB6-D1A0-4AF7-9CAA-1ECADEFC0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37345F-84FE-452C-8760-3DAFDEE023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EED00D-9321-48C5-8A80-4C844A5F5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A906C8-ED84-41D2-8756-7315248AC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0B87E-4028-41BD-BE21-35408E19C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8D6B0C-8DF4-4A46-A451-013F66665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025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6BF11-5E40-47DC-9434-EDEA69CEF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BF92A0-840E-45F3-97DB-7A6FC1A91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D85E8-4A9C-406C-85A5-354D4C3C3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D0282-E84F-44A0-814D-7CD4FD2A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F6686-C98A-4954-924E-348222C7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585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4AF2B4-9413-4095-BB2F-215B3084ED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9FD70-0420-4B28-A5FA-A8678F8002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845B4-DB25-4B07-80A7-1A3C78836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EA2BE-5735-48C6-9EA2-5A5E1DA27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04B01-5B1D-4012-AABA-965719309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0998D4-CA6E-4E4A-97E5-8220017FB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651341-DAE8-4E1C-ACE6-9D7A8CD585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C37CA-206E-493A-9E5D-9EA130C9C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53E13-D5B1-4975-B300-960CC435D7C5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84590-7EEA-4DE2-BBEB-76C59CDAB6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DFBE2-FBFE-431A-9AEC-FFB8B04469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C4860-6792-466F-A1DF-65857A671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65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5EE62-12F5-4CB9-94BA-C853E06432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0235"/>
            <a:ext cx="9144000" cy="1107422"/>
          </a:xfrm>
        </p:spPr>
        <p:txBody>
          <a:bodyPr/>
          <a:lstStyle/>
          <a:p>
            <a:r>
              <a:rPr lang="en-GB" dirty="0"/>
              <a:t>EAL support by stage</a:t>
            </a:r>
          </a:p>
        </p:txBody>
      </p:sp>
      <p:pic>
        <p:nvPicPr>
          <p:cNvPr id="4" name="Picture 8" descr="S:\logos\EFPS Logog.jpg">
            <a:extLst>
              <a:ext uri="{FF2B5EF4-FFF2-40B4-BE49-F238E27FC236}">
                <a16:creationId xmlns:a16="http://schemas.microsoft.com/office/drawing/2014/main" id="{A40F0C12-D3C3-498E-BD09-BEE87F832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82" y="2844492"/>
            <a:ext cx="3496236" cy="317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64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0991C-CB67-48B8-B0B9-141357A84B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31C066-4215-43A6-AEC9-0BE9FDFECF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37941D-E62B-46EF-AC7B-1311C1ABE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398" y="677941"/>
            <a:ext cx="9739204" cy="55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27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575B5-A004-4C49-9B6A-2D5614F4B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Transition documents completed.</a:t>
            </a:r>
          </a:p>
          <a:p>
            <a:r>
              <a:rPr lang="en-GB" dirty="0"/>
              <a:t>QFT with access to iPad/Chromebook for translation where needed.</a:t>
            </a:r>
          </a:p>
          <a:p>
            <a:r>
              <a:rPr lang="en-GB" dirty="0"/>
              <a:t>Sat next to buddy who supports in and around school (preferably speaks their first language).</a:t>
            </a:r>
          </a:p>
          <a:p>
            <a:r>
              <a:rPr lang="en-GB" dirty="0"/>
              <a:t>Access to visuals</a:t>
            </a:r>
          </a:p>
          <a:p>
            <a:r>
              <a:rPr lang="en-GB" dirty="0"/>
              <a:t>BELLS assessment tool completed and targets </a:t>
            </a:r>
            <a:r>
              <a:rPr lang="en-GB"/>
              <a:t>worked towards.</a:t>
            </a:r>
            <a:endParaRPr lang="en-GB" dirty="0"/>
          </a:p>
          <a:p>
            <a:r>
              <a:rPr lang="en-GB" dirty="0"/>
              <a:t>Targeted intervention with LSA, EAL lead or SEND TA on a daily basis.</a:t>
            </a:r>
          </a:p>
          <a:p>
            <a:pPr lvl="1"/>
            <a:r>
              <a:rPr lang="en-GB" dirty="0"/>
              <a:t>Intervention for language acquisition (Scheme)</a:t>
            </a:r>
          </a:p>
          <a:p>
            <a:pPr lvl="1"/>
            <a:r>
              <a:rPr lang="en-GB" dirty="0"/>
              <a:t>Pre-teaching of vocabulary </a:t>
            </a:r>
          </a:p>
          <a:p>
            <a:pPr lvl="1"/>
            <a:r>
              <a:rPr lang="en-GB" dirty="0"/>
              <a:t>Dual language books</a:t>
            </a:r>
          </a:p>
          <a:p>
            <a:pPr lvl="1"/>
            <a:r>
              <a:rPr lang="en-GB" dirty="0"/>
              <a:t>Areas of ‘Levels of competency’ to be targeted through intervention work </a:t>
            </a:r>
          </a:p>
          <a:p>
            <a:pPr lvl="1"/>
            <a:r>
              <a:rPr lang="en-GB" dirty="0"/>
              <a:t>Targets gained from Bell’s EAL assessment tracker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64CAC0-93FF-477F-AD51-112480371B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674"/>
          <a:stretch/>
        </p:blipFill>
        <p:spPr>
          <a:xfrm>
            <a:off x="838200" y="396960"/>
            <a:ext cx="9739204" cy="56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77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575B5-A004-4C49-9B6A-2D5614F4B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Transition documents completed.</a:t>
            </a:r>
          </a:p>
          <a:p>
            <a:r>
              <a:rPr lang="en-GB" dirty="0"/>
              <a:t>QFT with access to iPad/Chromebook for translation where needed.</a:t>
            </a:r>
          </a:p>
          <a:p>
            <a:r>
              <a:rPr lang="en-GB" dirty="0"/>
              <a:t>Access to visuals</a:t>
            </a:r>
          </a:p>
          <a:p>
            <a:r>
              <a:rPr lang="en-GB" dirty="0"/>
              <a:t>Pre teaching of vocabulary using widget (with dual language)</a:t>
            </a:r>
          </a:p>
          <a:p>
            <a:r>
              <a:rPr lang="en-GB" dirty="0"/>
              <a:t>Word mats for reading and writing</a:t>
            </a:r>
          </a:p>
          <a:p>
            <a:r>
              <a:rPr lang="en-GB" dirty="0"/>
              <a:t>Targeted intervention with LSA, EAL lead or SEND TA on a daily basis.</a:t>
            </a:r>
          </a:p>
          <a:p>
            <a:pPr lvl="1"/>
            <a:r>
              <a:rPr lang="en-GB" dirty="0"/>
              <a:t>Intervention for language acquisition (Scheme)</a:t>
            </a:r>
          </a:p>
          <a:p>
            <a:pPr lvl="1"/>
            <a:r>
              <a:rPr lang="en-GB" dirty="0"/>
              <a:t>Areas of ‘Levels of competency’ to be targeted through intervention work</a:t>
            </a:r>
          </a:p>
          <a:p>
            <a:pPr lvl="1"/>
            <a:r>
              <a:rPr lang="en-GB" dirty="0"/>
              <a:t>Targets gained from Bell’s EAL assessment tracker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4F88AE-9976-4DC5-B4A9-37B7F0FC42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712" b="66546"/>
          <a:stretch/>
        </p:blipFill>
        <p:spPr>
          <a:xfrm>
            <a:off x="1226398" y="336884"/>
            <a:ext cx="9739204" cy="125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962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575B5-A004-4C49-9B6A-2D5614F4B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Transition documents completed.</a:t>
            </a:r>
          </a:p>
          <a:p>
            <a:r>
              <a:rPr lang="en-GB" dirty="0"/>
              <a:t>QFT with access to iPad/Chromebook for translation where needed.</a:t>
            </a:r>
          </a:p>
          <a:p>
            <a:r>
              <a:rPr lang="en-GB" dirty="0"/>
              <a:t>Access to visuals</a:t>
            </a:r>
          </a:p>
          <a:p>
            <a:r>
              <a:rPr lang="en-GB" dirty="0"/>
              <a:t>Pre teaching of vocabulary using widget (with dual language)</a:t>
            </a:r>
          </a:p>
          <a:p>
            <a:r>
              <a:rPr lang="en-GB" dirty="0"/>
              <a:t>Colourful semantics intervention </a:t>
            </a:r>
          </a:p>
          <a:p>
            <a:r>
              <a:rPr lang="en-GB" dirty="0"/>
              <a:t>Word mats for reading and writing </a:t>
            </a:r>
          </a:p>
          <a:p>
            <a:r>
              <a:rPr lang="en-GB" dirty="0"/>
              <a:t>Targeted intervention with LSA, EAL lead or SEND TA on a regular  basis </a:t>
            </a:r>
          </a:p>
          <a:p>
            <a:pPr lvl="1"/>
            <a:r>
              <a:rPr lang="en-GB" dirty="0"/>
              <a:t>Areas of ‘Levels of competency’ to be targeted through intervention work </a:t>
            </a:r>
          </a:p>
          <a:p>
            <a:pPr lvl="1"/>
            <a:r>
              <a:rPr lang="en-GB" dirty="0"/>
              <a:t>Precision teaching for reading and spelling</a:t>
            </a:r>
          </a:p>
          <a:p>
            <a:pPr lvl="1"/>
            <a:r>
              <a:rPr lang="en-GB" dirty="0"/>
              <a:t>Targets gained from Bell’s EAL assessment tracker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4FC5E6-B6E7-448C-AA59-DACA7C379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62" b="43804"/>
          <a:stretch/>
        </p:blipFill>
        <p:spPr>
          <a:xfrm>
            <a:off x="1226398" y="304800"/>
            <a:ext cx="9739204" cy="126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61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575B5-A004-4C49-9B6A-2D5614F4B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Transition documents completed.</a:t>
            </a:r>
          </a:p>
          <a:p>
            <a:r>
              <a:rPr lang="en-GB" dirty="0"/>
              <a:t>QFT with access to visuals</a:t>
            </a:r>
          </a:p>
          <a:p>
            <a:r>
              <a:rPr lang="en-GB" dirty="0"/>
              <a:t>Pre teaching of vocabulary using widget </a:t>
            </a:r>
          </a:p>
          <a:p>
            <a:r>
              <a:rPr lang="en-GB" dirty="0"/>
              <a:t>Colourful semantics intervention </a:t>
            </a:r>
          </a:p>
          <a:p>
            <a:r>
              <a:rPr lang="en-GB" dirty="0"/>
              <a:t>Word mats for reading and writing </a:t>
            </a:r>
          </a:p>
          <a:p>
            <a:r>
              <a:rPr lang="en-GB" dirty="0"/>
              <a:t>Targeted intervention with LSA, EAL lead or SEND TA on a regular basis.</a:t>
            </a:r>
          </a:p>
          <a:p>
            <a:pPr lvl="1"/>
            <a:r>
              <a:rPr lang="en-GB" dirty="0"/>
              <a:t>Areas of ‘Levels of competency’ to be targeted through intervention work </a:t>
            </a:r>
          </a:p>
          <a:p>
            <a:pPr lvl="1"/>
            <a:r>
              <a:rPr lang="en-GB" dirty="0"/>
              <a:t>Precision teaching for reading and spelling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1535C8-1B92-42DC-A07C-71FB514F6D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487" b="15523"/>
          <a:stretch/>
        </p:blipFill>
        <p:spPr>
          <a:xfrm>
            <a:off x="1226398" y="160422"/>
            <a:ext cx="9739204" cy="154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31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575B5-A004-4C49-9B6A-2D5614F4B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Transition documents completed.</a:t>
            </a:r>
          </a:p>
          <a:p>
            <a:r>
              <a:rPr lang="en-GB" dirty="0"/>
              <a:t>QFT with access to visuals</a:t>
            </a:r>
          </a:p>
          <a:p>
            <a:r>
              <a:rPr lang="en-GB" dirty="0"/>
              <a:t>Pre teaching of vocabulary </a:t>
            </a:r>
          </a:p>
          <a:p>
            <a:r>
              <a:rPr lang="en-GB" dirty="0"/>
              <a:t>Grammar as part of QFT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544BE8-A270-4747-9AE2-663FD16745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894"/>
          <a:stretch/>
        </p:blipFill>
        <p:spPr>
          <a:xfrm>
            <a:off x="1226398" y="237955"/>
            <a:ext cx="9739204" cy="88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15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386</TotalTime>
  <Words>330</Words>
  <Application>Microsoft Office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EAL support by stage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EAL support by stage</dc:title>
  <dc:creator>T Ruddock</dc:creator>
  <cp:lastModifiedBy>T Ruddock</cp:lastModifiedBy>
  <cp:revision>7</cp:revision>
  <dcterms:created xsi:type="dcterms:W3CDTF">2025-03-20T13:11:55Z</dcterms:created>
  <dcterms:modified xsi:type="dcterms:W3CDTF">2025-09-21T06:21:31Z</dcterms:modified>
</cp:coreProperties>
</file>