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72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 varScale="1">
        <p:scale>
          <a:sx n="53" d="100"/>
          <a:sy n="53" d="100"/>
        </p:scale>
        <p:origin x="720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BE80C-C92A-4228-A9FE-8824D6AB7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6B5C3-B2E9-4D41-87B3-57127D35A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4639-6EE9-4493-B126-248E7CE86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8148-B8C6-409A-9AD5-3B512BD35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4690D-98D3-4AFF-B002-21786835C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B1080-00AC-49A3-B2E0-7A4BF24B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0E313-1E38-4DE3-9BEA-6C7E9B6A0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DC721-B3F8-4DDB-A4C0-F1F5A921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75081-1AF0-4DDB-9AE4-8CFA71FD6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6FF4D-8EA8-467B-BF0D-BE7E9945A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8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6A62-D6BE-4DF2-BFF7-D44B9BE4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2AAE7-57A3-407B-95FE-4349B0FE4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2EA05-4E37-4B5F-98DB-C18F86F82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046CC-8BDB-43ED-854E-8428FDBE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89C18-E5D1-4B9B-A737-E0DFFA46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6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53908-D2C1-45EA-AB91-57F3B217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5CABB-EED1-48FE-A85E-334AE0E8E1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C972E-0971-46C7-B3D7-F4E39D324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4A197-971F-4840-B4BE-F15D3422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345EE2-24DA-41AA-B0E4-9F6DC6C51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31E6A-380A-4FEE-B53C-D05722DBE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036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6A979-C1CD-4FCA-BF27-5E7E74C21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FF0E5F-1088-4F1C-A527-64FB19E56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BA360A-8A28-4587-98B4-DBA2C5973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16FCB-B228-4196-8AEE-CACC08B34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435D59-594A-4461-A211-68A37D9497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D24FAF-77F9-4B65-B312-5E44F122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8D77E-17DC-4FBA-A08F-EC4DFA5D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6AE6C7-92A3-4CC4-A1B4-CB5B32EA7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3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6B3C6-E6D8-4C79-8F2C-F901F1F9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47207-8251-4A39-97F8-6B86C3C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56B44C-46B7-4F03-B0C8-E6CF3BB9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39C6D-2A19-48D4-B00C-C3A35323E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5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299332-7EF4-4649-A8CE-43F529BB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1C6B32-9E38-4DFD-8BFE-C6A65595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6E1230-CDA1-41C7-8B6E-24943A936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9C86-07C0-42FA-B358-76AED56F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BA771-1ED8-4453-A5EC-BE4651792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46CB32-0728-4CAA-8F04-B2AB35127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DE730-91ED-4273-AD09-FF1531F2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4C85FE-7DE0-456E-A8D5-C30EE92F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47E7E-5776-4769-AD14-0D5AF945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FA9C-0DCC-4402-A409-65D5B5878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D7955C-BB02-433F-9293-E07663E0AB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16E7D8-8EC7-4AFC-AE0C-0A82A653D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897E9-2539-48FA-9D51-5566CB57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30934E-46F1-4930-B90B-C2544941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69E1A-2DF8-4F2F-98DC-5325F6EE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3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96D79-9541-47CA-8594-08543872B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126702-8B5C-4393-85A1-5BE71D4C7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8405F-6074-497D-8925-1A184AE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7089F-13D5-425C-A474-0CE3889B8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21B05-C0A3-4542-97AD-8BFA29CFC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C55524-ED21-4401-B825-25AFF4F0A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0B1DA0-921E-40C5-90B9-E9CCBBFB9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534D0-EA5A-40E6-90BC-1EAE7FDAA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B15DD-2386-4B1D-AEE5-C79CD4F3A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2BFFC-D76F-4091-B42A-0FC09E89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0872DF-3F56-4C0D-92D2-CDD3C8B42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89FF-A1CB-4371-8C17-B22EFC430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8EBC-92E1-46F5-A524-A1399172B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3D2DC-9B3E-47ED-8770-F7BBECE8DA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299EF-8D12-41BF-9249-08741871E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7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924A5-AAEF-4BA3-A6F2-B7C8BF8011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Calculation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5B58B7-BAD3-4AE0-9FF0-1DC737EEED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pic>
        <p:nvPicPr>
          <p:cNvPr id="4" name="Picture 2" descr="Elms Farm Community Primary School">
            <a:extLst>
              <a:ext uri="{FF2B5EF4-FFF2-40B4-BE49-F238E27FC236}">
                <a16:creationId xmlns:a16="http://schemas.microsoft.com/office/drawing/2014/main" id="{E3BEAAA2-3609-4B5D-A162-948786B54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755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2707412-D94B-4384-B1DC-E5FCA9B183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339978"/>
            <a:ext cx="9601237" cy="651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6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880DC18-25A7-4B1F-8F2F-07FEEA7F01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290607"/>
            <a:ext cx="9763889" cy="627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55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A9797C3-B3B3-43B0-979E-F1B5D1DAA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4060" y="522401"/>
            <a:ext cx="9871656" cy="476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67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C57B61-4D48-420D-90FE-27965FE718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343787"/>
            <a:ext cx="9129338" cy="629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285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F132DB-5C92-4BB1-9F1F-B72D99FD48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375718"/>
            <a:ext cx="9984666" cy="610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008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B982B1-05DB-47F4-B228-901EDDE83E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424261"/>
            <a:ext cx="9537344" cy="411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50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1B7B46-3CCB-49C1-9A7D-1819596B77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8427" y="290606"/>
            <a:ext cx="9187229" cy="6498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610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69F9412-DFC3-44B7-8503-F15F2C2CBC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0200" y="2053471"/>
            <a:ext cx="5311600" cy="27510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1633BB-DE90-4AB5-B460-3249667720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0200" y="2053471"/>
            <a:ext cx="5311600" cy="27510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7A3109-BD6C-43D7-BD18-F5E29F2CCF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2942" y="290606"/>
            <a:ext cx="9639439" cy="499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736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96C94C3-B88D-4949-98DC-4EF3F2F656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81667"/>
            <a:ext cx="9862417" cy="5712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036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373CA3-B653-43B9-A716-74FD1A2A7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290606"/>
            <a:ext cx="9796995" cy="644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902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24D9FE1-158D-4E53-B156-39C2C25FD8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573766"/>
            <a:ext cx="9955243" cy="3867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2030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A56C68-A3B1-4575-B597-D2E883CA6B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521224" cy="6497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7567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DFE2FC-FA72-4782-B5A2-A97FA137BE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9089" y="290607"/>
            <a:ext cx="10632541" cy="800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303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</Words>
  <Application>Microsoft Office PowerPoint</Application>
  <PresentationFormat>Widescreen</PresentationFormat>
  <Paragraphs>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Calculation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Progression of skills</dc:title>
  <dc:creator>T Ruddock</dc:creator>
  <cp:lastModifiedBy>T Ruddock</cp:lastModifiedBy>
  <cp:revision>10</cp:revision>
  <dcterms:created xsi:type="dcterms:W3CDTF">2025-02-03T19:38:35Z</dcterms:created>
  <dcterms:modified xsi:type="dcterms:W3CDTF">2025-02-03T20:17:57Z</dcterms:modified>
</cp:coreProperties>
</file>