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>
        <p:scale>
          <a:sx n="53" d="100"/>
          <a:sy n="53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Calculation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3 </a:t>
            </a:r>
          </a:p>
        </p:txBody>
      </p:sp>
      <p:pic>
        <p:nvPicPr>
          <p:cNvPr id="4" name="Picture 2" descr="Elms Farm Community Primary School">
            <a:extLst>
              <a:ext uri="{FF2B5EF4-FFF2-40B4-BE49-F238E27FC236}">
                <a16:creationId xmlns:a16="http://schemas.microsoft.com/office/drawing/2014/main" id="{E3BEAAA2-3609-4B5D-A162-948786B54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39CD11-320D-4B8C-BF8E-0F38F90EA9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551" y="290607"/>
            <a:ext cx="9643163" cy="649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48764D-B868-4DD4-A48F-71200F050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7818" y="381891"/>
            <a:ext cx="9394239" cy="6339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5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E9981B-8525-4FD7-B1D5-9DA15536D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680881" cy="653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C58A39-48E3-497C-ADC6-286F08C25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984626" cy="623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268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6B2AFD-9D30-40D0-A2F4-8D2000B2B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965982" cy="641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270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6D4821-4EE7-4F7D-973C-EA19A7B96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962491" cy="342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40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59E1EA6-FE1F-49ED-B283-1FEF1422B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376081" cy="650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02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207E8F-7ADA-4422-B740-AD1C184AE2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318" y="290606"/>
            <a:ext cx="9294995" cy="648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712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787DEA-C317-4D52-B317-E62FB32B49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062" y="1592421"/>
            <a:ext cx="5265876" cy="36731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FB53F7-84B1-4A2C-AC20-76DF3CA176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764" y="290607"/>
            <a:ext cx="10162524" cy="622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84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18999D7-B3A1-41D9-B4EC-E4EBF0C432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399595"/>
            <a:ext cx="9820513" cy="385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038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FBC13E-A30B-4936-A3DE-077A25450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062" y="1950592"/>
            <a:ext cx="5265876" cy="29568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362664-D03D-4106-A600-96E5CE6E00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6661" y="148306"/>
            <a:ext cx="9869567" cy="6736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376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2F653C-D6BF-4E40-8CB8-AA83C9C94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239" y="153877"/>
            <a:ext cx="9906730" cy="6704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5909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74650E-80E6-41A9-B1C0-B5E1B4374C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951564" cy="645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86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A2DF69-7B00-4518-9136-476B4B864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61948"/>
            <a:ext cx="10081400" cy="371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944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</Words>
  <Application>Microsoft Office PowerPoint</Application>
  <PresentationFormat>Widescreen</PresentationFormat>
  <Paragraphs>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Calculation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T Ruddock</cp:lastModifiedBy>
  <cp:revision>8</cp:revision>
  <dcterms:created xsi:type="dcterms:W3CDTF">2025-02-03T19:38:35Z</dcterms:created>
  <dcterms:modified xsi:type="dcterms:W3CDTF">2025-02-03T20:18:07Z</dcterms:modified>
</cp:coreProperties>
</file>